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040529-88D3-423A-9418-3F615C283FF0}" type="datetimeFigureOut">
              <a:rPr lang="en-US" smtClean="0"/>
              <a:t>12/26/2019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45F956C-AE7C-407C-8E8E-A1C0E73142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PUSKESOS SABARA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err="1" smtClean="0">
                <a:latin typeface="Lucida Handwriting" pitchFamily="66" charset="0"/>
              </a:rPr>
              <a:t>Sabar</a:t>
            </a:r>
            <a:r>
              <a:rPr lang="en-US" sz="2000" dirty="0" smtClean="0">
                <a:latin typeface="Lucida Handwriting" pitchFamily="66" charset="0"/>
              </a:rPr>
              <a:t>, </a:t>
            </a:r>
            <a:r>
              <a:rPr lang="en-US" sz="2000" dirty="0" err="1" smtClean="0">
                <a:latin typeface="Lucida Handwriting" pitchFamily="66" charset="0"/>
              </a:rPr>
              <a:t>Barokah</a:t>
            </a:r>
            <a:r>
              <a:rPr lang="en-US" sz="2000" dirty="0" smtClean="0">
                <a:latin typeface="Lucida Handwriting" pitchFamily="66" charset="0"/>
              </a:rPr>
              <a:t>, Sejahtera</a:t>
            </a:r>
            <a:endParaRPr lang="en-US" sz="2000" dirty="0"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643314"/>
            <a:ext cx="7215238" cy="2428892"/>
          </a:xfrm>
        </p:spPr>
        <p:txBody>
          <a:bodyPr>
            <a:normAutofit lnSpcReduction="10000"/>
          </a:bodyPr>
          <a:lstStyle/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  <a:p>
            <a:endParaRPr lang="en-US" sz="1600" b="1" dirty="0"/>
          </a:p>
          <a:p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err="1" smtClean="0"/>
              <a:t>Sekretariat</a:t>
            </a:r>
            <a:r>
              <a:rPr lang="en-US" sz="1600" b="1" dirty="0" smtClean="0"/>
              <a:t> : Kantor </a:t>
            </a:r>
            <a:r>
              <a:rPr lang="en-US" sz="1600" b="1" dirty="0" err="1" smtClean="0"/>
              <a:t>Balai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Desa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Putat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Kecamatan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Patuk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Kabupaten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Gunungkidul</a:t>
            </a:r>
            <a:endParaRPr lang="en-US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rgbClr val="00B050"/>
                </a:solidFill>
              </a:rPr>
              <a:t>VISI</a:t>
            </a:r>
            <a:endParaRPr lang="en-US" sz="4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d-ID" sz="2800" dirty="0" smtClean="0"/>
          </a:p>
          <a:p>
            <a:pPr algn="ctr"/>
            <a:r>
              <a:rPr lang="en-US" sz="2800" dirty="0" smtClean="0"/>
              <a:t>MEWUJUDKAN PUSKESOS SABARA SEBAGAI SOLUSI MASALAH KESEJAHTERAAN SOSIAL </a:t>
            </a:r>
            <a:endParaRPr lang="id-ID" sz="2800" dirty="0" smtClean="0"/>
          </a:p>
          <a:p>
            <a:pPr algn="ctr"/>
            <a:r>
              <a:rPr lang="en-US" sz="2800" dirty="0" smtClean="0"/>
              <a:t>DENGAN MENJADI PENGHUBUNG </a:t>
            </a:r>
            <a:r>
              <a:rPr lang="id-ID" sz="2800" dirty="0" smtClean="0"/>
              <a:t>MASYARAKAT DAN PEMERINTAH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MISI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mengadu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endParaRPr lang="id-ID" sz="2400" dirty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perpanjangan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pengentasan</a:t>
            </a:r>
            <a:r>
              <a:rPr lang="en-US" sz="2400" dirty="0" smtClean="0"/>
              <a:t> </a:t>
            </a:r>
            <a:r>
              <a:rPr lang="en-US" sz="2400" dirty="0" err="1" smtClean="0"/>
              <a:t>kemiskinan</a:t>
            </a:r>
            <a:endParaRPr lang="id-ID" sz="2400" dirty="0"/>
          </a:p>
          <a:p>
            <a:pPr>
              <a:buFont typeface="Wingdings" pitchFamily="2" charset="2"/>
              <a:buChar char="v"/>
            </a:pPr>
            <a:r>
              <a:rPr lang="en-US" sz="2400" dirty="0" err="1" smtClean="0"/>
              <a:t>Memperbarui</a:t>
            </a:r>
            <a:r>
              <a:rPr lang="en-US" sz="2400" dirty="0" smtClean="0"/>
              <a:t> data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di </a:t>
            </a:r>
            <a:r>
              <a:rPr lang="en-US" sz="2400" dirty="0" err="1" smtClean="0"/>
              <a:t>tengah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Program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JD (</a:t>
            </a:r>
            <a:r>
              <a:rPr lang="en-US" sz="2400" dirty="0" err="1" smtClean="0"/>
              <a:t>Jemput</a:t>
            </a:r>
            <a:r>
              <a:rPr lang="en-US" sz="2400" dirty="0" smtClean="0"/>
              <a:t> </a:t>
            </a:r>
            <a:r>
              <a:rPr lang="en-US" sz="2400" dirty="0" err="1" smtClean="0"/>
              <a:t>Difable</a:t>
            </a:r>
            <a:r>
              <a:rPr lang="en-US" sz="2400" dirty="0" smtClean="0"/>
              <a:t>)</a:t>
            </a:r>
            <a:endParaRPr lang="id-ID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RC (Ready for </a:t>
            </a:r>
            <a:r>
              <a:rPr lang="en-US" sz="2400" dirty="0" err="1" smtClean="0"/>
              <a:t>Caming</a:t>
            </a:r>
            <a:r>
              <a:rPr lang="en-US" sz="2400" dirty="0" smtClean="0"/>
              <a:t>)</a:t>
            </a:r>
            <a:endParaRPr lang="id-ID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RP (Report by Phone)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B050"/>
                </a:solidFill>
              </a:rPr>
              <a:t>Struktur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: </a:t>
            </a:r>
            <a:r>
              <a:rPr lang="en-US" sz="2800" dirty="0" err="1" smtClean="0"/>
              <a:t>Kepala</a:t>
            </a:r>
            <a:r>
              <a:rPr lang="en-US" sz="2800" dirty="0" smtClean="0"/>
              <a:t> </a:t>
            </a:r>
            <a:r>
              <a:rPr lang="en-US" sz="2800" dirty="0" err="1" smtClean="0"/>
              <a:t>Desa</a:t>
            </a:r>
            <a:endParaRPr lang="en-US" sz="2800" dirty="0" smtClean="0"/>
          </a:p>
          <a:p>
            <a:pPr lvl="8"/>
            <a:r>
              <a:rPr lang="en-US" sz="2800" dirty="0" err="1" smtClean="0"/>
              <a:t>Sukardi</a:t>
            </a:r>
            <a:endParaRPr lang="en-US" sz="2800" dirty="0" smtClean="0"/>
          </a:p>
          <a:p>
            <a:r>
              <a:rPr lang="en-US" sz="2800" dirty="0" err="1" smtClean="0"/>
              <a:t>Koordinator</a:t>
            </a:r>
            <a:r>
              <a:rPr lang="en-US" sz="2800" dirty="0" smtClean="0"/>
              <a:t>	: </a:t>
            </a:r>
            <a:r>
              <a:rPr lang="en-US" sz="2800" dirty="0" err="1" smtClean="0"/>
              <a:t>Kasi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endParaRPr lang="en-US" sz="2800" dirty="0" smtClean="0"/>
          </a:p>
          <a:p>
            <a:pPr lvl="8"/>
            <a:r>
              <a:rPr lang="en-US" sz="2800" dirty="0" smtClean="0"/>
              <a:t>Sri </a:t>
            </a:r>
            <a:r>
              <a:rPr lang="en-US" sz="2800" dirty="0" err="1" smtClean="0"/>
              <a:t>Wahyuni</a:t>
            </a:r>
            <a:r>
              <a:rPr lang="en-US" sz="2800" dirty="0" smtClean="0"/>
              <a:t>, </a:t>
            </a:r>
            <a:r>
              <a:rPr lang="en-US" sz="2800" dirty="0" err="1" smtClean="0"/>
              <a:t>S.Kom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FO (Front Office)	: </a:t>
            </a:r>
            <a:r>
              <a:rPr lang="en-US" sz="2800" dirty="0" err="1" smtClean="0"/>
              <a:t>Santi</a:t>
            </a:r>
            <a:r>
              <a:rPr lang="en-US" sz="2800" dirty="0" smtClean="0"/>
              <a:t> </a:t>
            </a:r>
            <a:r>
              <a:rPr lang="en-US" sz="2800" dirty="0" err="1" smtClean="0"/>
              <a:t>Dwi</a:t>
            </a:r>
            <a:r>
              <a:rPr lang="en-US" sz="2800" dirty="0" smtClean="0"/>
              <a:t> </a:t>
            </a:r>
            <a:r>
              <a:rPr lang="en-US" sz="2800" dirty="0" err="1" smtClean="0"/>
              <a:t>Purwanti</a:t>
            </a:r>
            <a:endParaRPr lang="en-US" sz="2800" dirty="0" smtClean="0"/>
          </a:p>
          <a:p>
            <a:r>
              <a:rPr lang="en-US" sz="2800" dirty="0" smtClean="0"/>
              <a:t>BO (Back Office)	: </a:t>
            </a:r>
            <a:r>
              <a:rPr lang="en-US" sz="2800" dirty="0" err="1" smtClean="0"/>
              <a:t>Feti</a:t>
            </a:r>
            <a:r>
              <a:rPr lang="en-US" sz="2800" dirty="0" smtClean="0"/>
              <a:t> </a:t>
            </a:r>
            <a:r>
              <a:rPr lang="en-US" sz="2800" dirty="0" err="1" smtClean="0"/>
              <a:t>Oftaviasari</a:t>
            </a:r>
            <a:r>
              <a:rPr lang="en-US" sz="2800" dirty="0" smtClean="0"/>
              <a:t>, </a:t>
            </a:r>
            <a:r>
              <a:rPr lang="en-US" sz="2800" dirty="0" err="1" smtClean="0"/>
              <a:t>Amd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MOTTO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MENDEKAT</a:t>
            </a:r>
            <a:r>
              <a:rPr lang="id-ID" sz="3200" dirty="0" smtClean="0">
                <a:solidFill>
                  <a:srgbClr val="0070C0"/>
                </a:solidFill>
              </a:rPr>
              <a:t>I HATI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endParaRPr lang="id-ID" sz="3200" dirty="0" smtClean="0">
              <a:solidFill>
                <a:srgbClr val="0070C0"/>
              </a:solidFill>
            </a:endParaRPr>
          </a:p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DAN </a:t>
            </a:r>
            <a:endParaRPr lang="id-ID" sz="3200" dirty="0" smtClean="0">
              <a:solidFill>
                <a:srgbClr val="0070C0"/>
              </a:solidFill>
            </a:endParaRPr>
          </a:p>
          <a:p>
            <a:pPr algn="ctr"/>
            <a:r>
              <a:rPr lang="id-ID" sz="3200" dirty="0" smtClean="0">
                <a:solidFill>
                  <a:srgbClr val="0070C0"/>
                </a:solidFill>
              </a:rPr>
              <a:t>BERSAHABAT DENGAN MASYARAKAT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Our prepare (persiapan)</a:t>
            </a:r>
            <a:endParaRPr lang="id-ID" dirty="0"/>
          </a:p>
        </p:txBody>
      </p:sp>
      <p:pic>
        <p:nvPicPr>
          <p:cNvPr id="1029" name="Picture 5" descr="C:\Users\LENOVO\Downloads\WhatsApp Image 2019-12-16 at 12.58.27(6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3"/>
            <a:ext cx="4824536" cy="361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ENOVO\Downloads\WhatsApp Image 2019-12-16 at 12.58.27(5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520153"/>
            <a:ext cx="4727848" cy="354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1661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ownloads\WhatsApp Image 2019-12-16 at 12.58.27(3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28" y="692696"/>
            <a:ext cx="4160490" cy="554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ENOVO\Downloads\WhatsApp Image 2019-12-16 at 12.58.26(4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28" y="692696"/>
            <a:ext cx="7396427" cy="554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LENOVO\Downloads\WhatsApp Image 2019-12-16 at 12.58.26(2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28" y="692696"/>
            <a:ext cx="7396426" cy="554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0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85</TotalTime>
  <Words>100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PUSKESOS SABARA Sabar, Barokah, Sejahtera</vt:lpstr>
      <vt:lpstr>VISI</vt:lpstr>
      <vt:lpstr>MISI</vt:lpstr>
      <vt:lpstr>Program</vt:lpstr>
      <vt:lpstr>Struktur </vt:lpstr>
      <vt:lpstr>MOTTO</vt:lpstr>
      <vt:lpstr>Our prepare (persiapan)</vt:lpstr>
      <vt:lpstr>PowerPoint Presentation</vt:lpstr>
    </vt:vector>
  </TitlesOfParts>
  <Company>DESA PUTAT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PUSKESOS SABARA Sabar, Barokah, Sejahtera</dc:title>
  <dc:creator>PUTAT</dc:creator>
  <cp:lastModifiedBy>LENOVO</cp:lastModifiedBy>
  <cp:revision>11</cp:revision>
  <dcterms:created xsi:type="dcterms:W3CDTF">2019-12-16T03:40:01Z</dcterms:created>
  <dcterms:modified xsi:type="dcterms:W3CDTF">2019-12-26T04:33:53Z</dcterms:modified>
</cp:coreProperties>
</file>